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28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238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EA98C1-F9BF-452C-BDFE-5DADDA1718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7159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3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1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38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309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8861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90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870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147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48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0101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244600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The National Space Board was taking applications for places in the experimental space station city being built near the moon.  Half of the applications came from the United States, one-fourth came from Canada, one-eighth came from Japan, one-sixteenth came from England, one-thirty second came from Spain, and 18 applications came from Mexico.  How many applications in total have been received for the space city, and how many came from each country?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365500" y="177800"/>
            <a:ext cx="8366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Comp - 10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5249</TotalTime>
  <Words>83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87</cp:revision>
  <cp:lastPrinted>2001-04-26T02:59:36Z</cp:lastPrinted>
  <dcterms:created xsi:type="dcterms:W3CDTF">2000-09-03T02:04:07Z</dcterms:created>
  <dcterms:modified xsi:type="dcterms:W3CDTF">2014-05-03T21:21:50Z</dcterms:modified>
</cp:coreProperties>
</file>